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#9Slide07 HoneyCream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C5CCEB-AF14-4758-A8A6-CE0DCDA5CE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B4686-F11B-478B-998D-027DA745D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B63FB-1C9C-4B27-923D-3DFFE2710D5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A9C5F-A2B7-4756-9285-45A6764C25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4D34A-A1C9-4326-936A-B63B3ABC6D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EA0E-5B64-4B78-B0C7-D01C4677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5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4466E-14EC-4527-94AB-61460D37BF9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9B592-E66E-46F1-A581-39F1D082C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72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3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1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371396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4765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0853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41506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07295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8637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8313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13642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7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37531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11772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89053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52539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0122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462935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96404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5807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86030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69692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1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70233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97494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166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45037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3411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9098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054035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89498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48720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52038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5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13175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98210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063481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4835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2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2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4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6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38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8A0B-D428-41B6-8052-304AB0521A7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C8F72-6589-452E-98ED-ADA0813C8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DD0B5-CBF2-41B4-A3A0-8B0B8F098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A9D389-DA96-46B3-A426-CAFB2FE6C8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4D72C2-D635-4824-9190-8392BA8276B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0939F3-BFF7-45A8-9EB1-7FDAF89B868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508010-BD49-4D6D-86C1-B79431F145E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15DD3-1A3D-4C7A-8FA9-0A7BF61BF0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C56D7-1FD4-461A-8BED-9A065DDB61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56CDB0-58F2-4B94-831F-4A5B692B36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206F3E5-F81C-4FDA-B1BD-00666201E46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837577-01E2-4706-83B2-29E7BFEBBDF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2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5F6FEB-1640-4ADE-B411-03F2B684B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4F1FA6-809B-46F1-8B21-EAAEEA9E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99EB2B63-A553-4F57-96ED-C210B56C8CE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056516-124D-44C7-9D71-B754E2AD57B9}"/>
              </a:ext>
            </a:extLst>
          </p:cNvPr>
          <p:cNvSpPr txBox="1">
            <a:spLocks/>
          </p:cNvSpPr>
          <p:nvPr userDrawn="1"/>
        </p:nvSpPr>
        <p:spPr>
          <a:xfrm>
            <a:off x="10260675" y="-28017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EE88EB1-F444-416F-B4B6-AA9DD2183513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1AB58F-4609-4133-B3BF-3351B38AB26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72E6F3-7779-4250-855D-9F5333384F4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CE53F-F2E5-4415-9AC0-6DB6388CF2D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BA0272-2020-47D2-889C-53A2977EA44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7EDED25-51BE-49D2-9904-7BA7AB319564}"/>
              </a:ext>
            </a:extLst>
          </p:cNvPr>
          <p:cNvSpPr txBox="1">
            <a:spLocks/>
          </p:cNvSpPr>
          <p:nvPr userDrawn="1"/>
        </p:nvSpPr>
        <p:spPr>
          <a:xfrm>
            <a:off x="-476821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DE8322C-5AE4-4911-9E56-8A11BD92259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2" r:id="rId2"/>
    <p:sldLayoutId id="2147483691" r:id="rId3"/>
    <p:sldLayoutId id="2147483685" r:id="rId4"/>
    <p:sldLayoutId id="2147483678" r:id="rId5"/>
    <p:sldLayoutId id="2147483662" r:id="rId6"/>
    <p:sldLayoutId id="2147483693" r:id="rId7"/>
    <p:sldLayoutId id="2147483690" r:id="rId8"/>
    <p:sldLayoutId id="2147483689" r:id="rId9"/>
    <p:sldLayoutId id="2147483688" r:id="rId10"/>
    <p:sldLayoutId id="2147483687" r:id="rId11"/>
    <p:sldLayoutId id="2147483686" r:id="rId12"/>
    <p:sldLayoutId id="2147483684" r:id="rId13"/>
    <p:sldLayoutId id="2147483683" r:id="rId14"/>
    <p:sldLayoutId id="2147483682" r:id="rId15"/>
    <p:sldLayoutId id="2147483681" r:id="rId16"/>
    <p:sldLayoutId id="2147483680" r:id="rId17"/>
    <p:sldLayoutId id="2147483679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77" r:id="rId24"/>
    <p:sldLayoutId id="2147483676" r:id="rId25"/>
    <p:sldLayoutId id="2147483675" r:id="rId26"/>
    <p:sldLayoutId id="2147483674" r:id="rId27"/>
    <p:sldLayoutId id="2147483673" r:id="rId28"/>
    <p:sldLayoutId id="2147483668" r:id="rId29"/>
    <p:sldLayoutId id="2147483669" r:id="rId30"/>
    <p:sldLayoutId id="2147483670" r:id="rId31"/>
    <p:sldLayoutId id="2147483671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553C72-920D-486F-A2CD-44B64ADF5ECF}"/>
              </a:ext>
            </a:extLst>
          </p:cNvPr>
          <p:cNvGrpSpPr/>
          <p:nvPr/>
        </p:nvGrpSpPr>
        <p:grpSpPr>
          <a:xfrm>
            <a:off x="2201793" y="2682513"/>
            <a:ext cx="7788411" cy="3446581"/>
            <a:chOff x="2458343" y="2123901"/>
            <a:chExt cx="6960677" cy="34465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46D6DF-35DF-425D-897F-11651D010EDC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3443550"/>
              <a:chOff x="2329999" y="1906058"/>
              <a:chExt cx="6895132" cy="344355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4ABE6-C922-47A4-B84A-1261A58681C2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4B21F3-3234-48D8-83B7-0E15AB324FB6}"/>
                  </a:ext>
                </a:extLst>
              </p:cNvPr>
              <p:cNvSpPr txBox="1"/>
              <p:nvPr/>
            </p:nvSpPr>
            <p:spPr>
              <a:xfrm>
                <a:off x="2329999" y="193328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DE2E31-B8F5-4438-BE91-90CA567DDB38}"/>
                </a:ext>
              </a:extLst>
            </p:cNvPr>
            <p:cNvSpPr txBox="1"/>
            <p:nvPr/>
          </p:nvSpPr>
          <p:spPr>
            <a:xfrm>
              <a:off x="2523889" y="2154162"/>
              <a:ext cx="689513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cs typeface="+mn-cs"/>
                </a:rPr>
                <a:t>TRAO ĐỔI CHẤT Ở THỰC VẬT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B7EAAA8-CC67-4402-A384-2F03D4E7BC10}"/>
              </a:ext>
            </a:extLst>
          </p:cNvPr>
          <p:cNvSpPr txBox="1"/>
          <p:nvPr/>
        </p:nvSpPr>
        <p:spPr>
          <a:xfrm>
            <a:off x="4278509" y="1494109"/>
            <a:ext cx="3744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cs typeface="+mn-cs"/>
              </a:rPr>
              <a:t>Khoa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cs typeface="+mn-cs"/>
              </a:rPr>
              <a:t>học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097" y="1551804"/>
            <a:ext cx="1554615" cy="121930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23BCD88-7DA1-44EA-85E0-4E8B1ADE1C8B}"/>
              </a:ext>
            </a:extLst>
          </p:cNvPr>
          <p:cNvSpPr txBox="1">
            <a:spLocks/>
          </p:cNvSpPr>
          <p:nvPr/>
        </p:nvSpPr>
        <p:spPr>
          <a:xfrm>
            <a:off x="2447747" y="594440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202663" y="2382324"/>
            <a:ext cx="4507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16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775791" y="2557670"/>
            <a:ext cx="1854960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26561" y="1242990"/>
            <a:ext cx="337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45B179-75C7-4631-8F05-784F481E3483}"/>
              </a:ext>
            </a:extLst>
          </p:cNvPr>
          <p:cNvSpPr txBox="1"/>
          <p:nvPr/>
        </p:nvSpPr>
        <p:spPr>
          <a:xfrm>
            <a:off x="8309113" y="1105447"/>
            <a:ext cx="34142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5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46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775791" y="2557670"/>
            <a:ext cx="1861881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86671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8929457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779026" y="2562373"/>
            <a:ext cx="3043823" cy="5454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646504" y="3107788"/>
            <a:ext cx="2792728" cy="3259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300391" y="3085593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9042868" y="1946875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788250" y="3967157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</p:cNvCxnSpPr>
          <p:nvPr/>
        </p:nvCxnSpPr>
        <p:spPr>
          <a:xfrm flipH="1">
            <a:off x="6291293" y="4580616"/>
            <a:ext cx="3532846" cy="79038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82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D14C5-3FFA-47E7-B0C8-FE52011C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17" y="503583"/>
            <a:ext cx="834221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968955" y="3141123"/>
            <a:ext cx="2298247" cy="64899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246401" y="3932583"/>
            <a:ext cx="3020801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508055" y="3465622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326037" y="26474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392904" y="1629110"/>
            <a:ext cx="201168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82120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790122" cy="685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335089" y="5217747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9707976" y="1489676"/>
            <a:ext cx="202421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533899" y="3065956"/>
            <a:ext cx="3043823" cy="5454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533899" y="3611371"/>
            <a:ext cx="2792728" cy="3259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154618" y="3589176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8897095" y="2450458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514157" y="4573128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6427381" y="5265626"/>
            <a:ext cx="3086776" cy="1153229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CF8FC01-7B15-44DF-8729-640444D52921}"/>
              </a:ext>
            </a:extLst>
          </p:cNvPr>
          <p:cNvSpPr txBox="1"/>
          <p:nvPr/>
        </p:nvSpPr>
        <p:spPr>
          <a:xfrm>
            <a:off x="2068984" y="883565"/>
            <a:ext cx="79045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 TRÌNH NÀY ĐƯỢC GỌI LÀ GÌ?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9CC361-8DBB-4CBE-A3FE-D2A6190E65D2}"/>
              </a:ext>
            </a:extLst>
          </p:cNvPr>
          <p:cNvSpPr txBox="1"/>
          <p:nvPr/>
        </p:nvSpPr>
        <p:spPr>
          <a:xfrm>
            <a:off x="1246401" y="894233"/>
            <a:ext cx="1020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 LÀ QUÁ TRÌNH TRAO ĐỔI CHẤT Ở THỰC 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4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46" grpId="0"/>
      <p:bldP spid="24" grpId="0" animBg="1"/>
      <p:bldP spid="29" grpId="0"/>
      <p:bldP spid="30" grpId="0"/>
      <p:bldP spid="38" grpId="0"/>
      <p:bldP spid="50" grpId="0" animBg="1"/>
      <p:bldP spid="50" grpId="1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5776116" y="-477078"/>
            <a:ext cx="626721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46459">
              <a:off x="6308413" y="2010726"/>
              <a:ext cx="5419725" cy="310854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trao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thường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xuyên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phải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,…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D0CA2C-A5B3-4ECF-B0D6-F0A8A515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8" y="1718180"/>
            <a:ext cx="610262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010" y="2444348"/>
            <a:ext cx="94899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giữa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với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1146127"/>
            <a:ext cx="7420197" cy="1200330"/>
            <a:chOff x="2697228" y="2018472"/>
            <a:chExt cx="6895131" cy="21632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697229" y="2018472"/>
              <a:ext cx="6895130" cy="216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697228" y="2018472"/>
              <a:ext cx="6895131" cy="216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83636-3042-4613-86BA-4A29D9BE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615" y="3975652"/>
            <a:ext cx="3103012" cy="31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284" y="1352269"/>
            <a:ext cx="93706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27293385-DB6F-453C-BD64-3EE7BADB54A1}"/>
              </a:ext>
            </a:extLst>
          </p:cNvPr>
          <p:cNvGrpSpPr>
            <a:grpSpLocks/>
          </p:cNvGrpSpPr>
          <p:nvPr/>
        </p:nvGrpSpPr>
        <p:grpSpPr bwMode="auto">
          <a:xfrm>
            <a:off x="1181334" y="2863118"/>
            <a:ext cx="10162527" cy="2333473"/>
            <a:chOff x="336" y="624"/>
            <a:chExt cx="5136" cy="1056"/>
          </a:xfrm>
        </p:grpSpPr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E6244587-E9AD-43D2-BDAF-6ABD25697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8" name="Line 14">
              <a:extLst>
                <a:ext uri="{FF2B5EF4-FFF2-40B4-BE49-F238E27FC236}">
                  <a16:creationId xmlns:a16="http://schemas.microsoft.com/office/drawing/2014/main" id="{0CE36185-9756-4A75-BEBE-2AE1A8C92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BC918A77-BE55-4467-B6B0-7D583F6F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922F97C0-861B-42FD-86D9-67637293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67" y="3872665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84" y="3049491"/>
            <a:ext cx="1828800" cy="5191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468" y="3065452"/>
            <a:ext cx="1828800" cy="51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334" y="3799906"/>
            <a:ext cx="2933166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50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547" y="3923803"/>
            <a:ext cx="1514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Ô-xi</a:t>
            </a: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917" y="3888908"/>
            <a:ext cx="3633661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825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947" y="4012703"/>
            <a:ext cx="2274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/>
      <p:bldP spid="21" grpId="0" animBg="1"/>
      <p:bldP spid="22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7143C1-A97E-495B-BA14-197ABF2B6DDB}"/>
              </a:ext>
            </a:extLst>
          </p:cNvPr>
          <p:cNvGrpSpPr/>
          <p:nvPr/>
        </p:nvGrpSpPr>
        <p:grpSpPr>
          <a:xfrm>
            <a:off x="318052" y="907502"/>
            <a:ext cx="5399524" cy="5950498"/>
            <a:chOff x="331304" y="907502"/>
            <a:chExt cx="5399524" cy="5950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30CF50-3C41-4C13-887D-885471C51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2" t="1352" r="-1979" b="67344"/>
            <a:stretch/>
          </p:blipFill>
          <p:spPr>
            <a:xfrm>
              <a:off x="331304" y="907502"/>
              <a:ext cx="5399524" cy="5950498"/>
            </a:xfrm>
            <a:prstGeom prst="rect">
              <a:avLst/>
            </a:prstGeom>
          </p:spPr>
        </p:pic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9EC12CF8-B118-4443-9FA0-D816F087A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148" y="1669127"/>
              <a:ext cx="3646005" cy="39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như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hô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duy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hô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thụ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69011-F554-4836-A4B0-B3926DC0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94" y="1133372"/>
            <a:ext cx="516376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9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4">
            <a:extLst>
              <a:ext uri="{FF2B5EF4-FFF2-40B4-BE49-F238E27FC236}">
                <a16:creationId xmlns:a16="http://schemas.microsoft.com/office/drawing/2014/main" id="{12AA25E9-0763-4C6D-8474-62580266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83" y="859109"/>
            <a:ext cx="1030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1C3421-D56E-4A63-9349-F9686EAFFBC2}"/>
              </a:ext>
            </a:extLst>
          </p:cNvPr>
          <p:cNvGrpSpPr/>
          <p:nvPr/>
        </p:nvGrpSpPr>
        <p:grpSpPr>
          <a:xfrm>
            <a:off x="1099930" y="1553817"/>
            <a:ext cx="9937473" cy="4886740"/>
            <a:chOff x="1099930" y="1553817"/>
            <a:chExt cx="9937473" cy="4886740"/>
          </a:xfrm>
        </p:grpSpPr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A01B6195-CE58-43EA-9F0D-13173F801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9930" y="1553817"/>
              <a:ext cx="9937473" cy="4886740"/>
              <a:chOff x="240" y="1824"/>
              <a:chExt cx="5280" cy="2352"/>
            </a:xfrm>
          </p:grpSpPr>
          <p:sp>
            <p:nvSpPr>
              <p:cNvPr id="8" name="Line 14">
                <a:extLst>
                  <a:ext uri="{FF2B5EF4-FFF2-40B4-BE49-F238E27FC236}">
                    <a16:creationId xmlns:a16="http://schemas.microsoft.com/office/drawing/2014/main" id="{B9F58B60-40DE-449F-BB5C-212DC61C8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9" name="Line 15">
                <a:extLst>
                  <a:ext uri="{FF2B5EF4-FFF2-40B4-BE49-F238E27FC236}">
                    <a16:creationId xmlns:a16="http://schemas.microsoft.com/office/drawing/2014/main" id="{CC0F823E-A25E-4E00-B549-4FE383AA9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10" name="Line 16">
                <a:extLst>
                  <a:ext uri="{FF2B5EF4-FFF2-40B4-BE49-F238E27FC236}">
                    <a16:creationId xmlns:a16="http://schemas.microsoft.com/office/drawing/2014/main" id="{A1980041-55C1-4571-B656-3209A0B31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4176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11" name="Line 17">
                <a:extLst>
                  <a:ext uri="{FF2B5EF4-FFF2-40B4-BE49-F238E27FC236}">
                    <a16:creationId xmlns:a16="http://schemas.microsoft.com/office/drawing/2014/main" id="{A0F369C4-053C-4C12-AA4D-1A44AB598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9D7D6F75-8883-4434-8660-025443004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6165" y="3084097"/>
              <a:ext cx="514568" cy="56514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A0665CE3-1334-43C5-8269-BDC0BED43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57852" y="3225870"/>
              <a:ext cx="257284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B6E1B29B-1125-40F0-9CC0-14B87FDC3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5301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FF38B569-3FE3-43BE-BE7C-DCCA24E3A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4108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78215BC7-F4D8-48F8-B5D5-37A734860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1392" y="3266653"/>
              <a:ext cx="343044" cy="64865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8" name="Line 24">
              <a:extLst>
                <a:ext uri="{FF2B5EF4-FFF2-40B4-BE49-F238E27FC236}">
                  <a16:creationId xmlns:a16="http://schemas.microsoft.com/office/drawing/2014/main" id="{73BEE4BC-A2B0-4410-8DAC-D2D2A62B4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794" y="3109345"/>
              <a:ext cx="428807" cy="446679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5ABC4024-ED1A-4314-ABEF-B686D4EE9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528" y="4099888"/>
              <a:ext cx="1895344" cy="1571137"/>
            </a:xfrm>
            <a:prstGeom prst="ellipse">
              <a:avLst/>
            </a:prstGeom>
            <a:solidFill>
              <a:srgbClr val="5DA929"/>
            </a:solidFill>
            <a:ln w="38100">
              <a:solidFill>
                <a:srgbClr val="21732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THỰC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4BBCCFEB-938D-4342-9EBC-F810A1745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795" y="2145150"/>
              <a:ext cx="16867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thụ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D90840B5-CFBC-481E-A5E2-55FF56F07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3354" y="2345789"/>
              <a:ext cx="14418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AutoShape 28">
              <a:extLst>
                <a:ext uri="{FF2B5EF4-FFF2-40B4-BE49-F238E27FC236}">
                  <a16:creationId xmlns:a16="http://schemas.microsoft.com/office/drawing/2014/main" id="{994DC660-CEB1-4E5E-9C72-F917C91BD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479" y="2934637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3" name="AutoShape 29">
              <a:extLst>
                <a:ext uri="{FF2B5EF4-FFF2-40B4-BE49-F238E27FC236}">
                  <a16:creationId xmlns:a16="http://schemas.microsoft.com/office/drawing/2014/main" id="{389BCA84-B5E6-45B2-BE98-D94B1B8C2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725" y="4164367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4" name="AutoShape 30">
              <a:extLst>
                <a:ext uri="{FF2B5EF4-FFF2-40B4-BE49-F238E27FC236}">
                  <a16:creationId xmlns:a16="http://schemas.microsoft.com/office/drawing/2014/main" id="{B835EA06-627C-41BB-BEB7-6924DB95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011" y="5254161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AutoShape 31">
              <a:extLst>
                <a:ext uri="{FF2B5EF4-FFF2-40B4-BE49-F238E27FC236}">
                  <a16:creationId xmlns:a16="http://schemas.microsoft.com/office/drawing/2014/main" id="{8C626503-7DE5-4034-B0F2-DB92F698B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8392" y="3041792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 ô-xi</a:t>
              </a:r>
            </a:p>
          </p:txBody>
        </p:sp>
        <p:sp>
          <p:nvSpPr>
            <p:cNvPr id="26" name="AutoShape 32">
              <a:extLst>
                <a:ext uri="{FF2B5EF4-FFF2-40B4-BE49-F238E27FC236}">
                  <a16:creationId xmlns:a16="http://schemas.microsoft.com/office/drawing/2014/main" id="{6B5C29B7-B93B-41D8-B01B-EFF12626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0315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 nước</a:t>
              </a:r>
            </a:p>
          </p:txBody>
        </p:sp>
        <p:sp>
          <p:nvSpPr>
            <p:cNvPr id="27" name="AutoShape 33">
              <a:extLst>
                <a:ext uri="{FF2B5EF4-FFF2-40B4-BE49-F238E27FC236}">
                  <a16:creationId xmlns:a16="http://schemas.microsoft.com/office/drawing/2014/main" id="{A6583DC7-726E-42EB-89A3-1A4292179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498" y="5344278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E71B111B-E310-44DB-8E46-F56B73DAA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6286" y="3457346"/>
              <a:ext cx="1157778" cy="65031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9" name="Line 35">
              <a:extLst>
                <a:ext uri="{FF2B5EF4-FFF2-40B4-BE49-F238E27FC236}">
                  <a16:creationId xmlns:a16="http://schemas.microsoft.com/office/drawing/2014/main" id="{16300168-DA69-412D-BD3E-7EC935C87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5135" y="4540104"/>
              <a:ext cx="1098929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0" name="Line 36">
              <a:extLst>
                <a:ext uri="{FF2B5EF4-FFF2-40B4-BE49-F238E27FC236}">
                  <a16:creationId xmlns:a16="http://schemas.microsoft.com/office/drawing/2014/main" id="{B3D93459-967A-4EF5-A394-9828279B6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9250" y="5387488"/>
              <a:ext cx="1029136" cy="37676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Line 37">
              <a:extLst>
                <a:ext uri="{FF2B5EF4-FFF2-40B4-BE49-F238E27FC236}">
                  <a16:creationId xmlns:a16="http://schemas.microsoft.com/office/drawing/2014/main" id="{38800224-EA6A-418B-86C9-256298888C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35854" y="3566299"/>
              <a:ext cx="1061297" cy="72439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2" name="Line 38">
              <a:extLst>
                <a:ext uri="{FF2B5EF4-FFF2-40B4-BE49-F238E27FC236}">
                  <a16:creationId xmlns:a16="http://schemas.microsoft.com/office/drawing/2014/main" id="{AC41DEA9-6232-4D3E-8B2A-7F252461D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3057" y="4770560"/>
              <a:ext cx="94337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3" name="Line 39">
              <a:extLst>
                <a:ext uri="{FF2B5EF4-FFF2-40B4-BE49-F238E27FC236}">
                  <a16:creationId xmlns:a16="http://schemas.microsoft.com/office/drawing/2014/main" id="{C85793B1-11D3-43C2-87F3-530F1B897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0896" y="5317573"/>
              <a:ext cx="857613" cy="4311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F7E819-62BD-40B0-8CAA-B2A33D787E8A}"/>
                </a:ext>
              </a:extLst>
            </p:cNvPr>
            <p:cNvSpPr/>
            <p:nvPr/>
          </p:nvSpPr>
          <p:spPr>
            <a:xfrm>
              <a:off x="5345586" y="1605807"/>
              <a:ext cx="1784612" cy="169968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51825DF4-E3CD-42F1-9964-6A36E9A97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9044" y="3052404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3FA7CA99-8D9C-486A-B4BA-CCFB5ED9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5606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BF47FD24-D9FD-4A0E-93E1-97F7B477D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280" y="5338987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0" name="AutoShape 28">
              <a:extLst>
                <a:ext uri="{FF2B5EF4-FFF2-40B4-BE49-F238E27FC236}">
                  <a16:creationId xmlns:a16="http://schemas.microsoft.com/office/drawing/2014/main" id="{E0B6163C-B7CA-49E5-9C35-E949BB0D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37" y="2929566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1" name="AutoShape 29">
              <a:extLst>
                <a:ext uri="{FF2B5EF4-FFF2-40B4-BE49-F238E27FC236}">
                  <a16:creationId xmlns:a16="http://schemas.microsoft.com/office/drawing/2014/main" id="{E780F18C-F03A-4BFF-BE4E-355D12EB8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257" y="4156186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AutoShape 30">
              <a:extLst>
                <a:ext uri="{FF2B5EF4-FFF2-40B4-BE49-F238E27FC236}">
                  <a16:creationId xmlns:a16="http://schemas.microsoft.com/office/drawing/2014/main" id="{B16229C3-8033-407E-BCD3-E839A6675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701" y="5236232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743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10" y="572605"/>
            <a:ext cx="6122189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A812F-27A2-4840-9B6A-917FA31E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96307" y="1157380"/>
            <a:ext cx="6399386" cy="5424971"/>
          </a:xfrm>
          <a:prstGeom prst="rect">
            <a:avLst/>
          </a:prstGeom>
        </p:spPr>
      </p:pic>
      <p:sp>
        <p:nvSpPr>
          <p:cNvPr id="6" name="Line 34">
            <a:extLst>
              <a:ext uri="{FF2B5EF4-FFF2-40B4-BE49-F238E27FC236}">
                <a16:creationId xmlns:a16="http://schemas.microsoft.com/office/drawing/2014/main" id="{388A993D-2E39-425D-80A0-FD7ADCEB71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6365" y="2875722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Line 35">
            <a:extLst>
              <a:ext uri="{FF2B5EF4-FFF2-40B4-BE49-F238E27FC236}">
                <a16:creationId xmlns:a16="http://schemas.microsoft.com/office/drawing/2014/main" id="{2CB9339A-2037-44A8-BBEC-8AF236DA4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6365" y="4094921"/>
            <a:ext cx="2741899" cy="78482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990F8822-B835-4FBC-A86A-210B585EE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0591" y="5491021"/>
            <a:ext cx="2522920" cy="209598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FFD8BC6C-8175-43AE-9FE1-A5FB8228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05" y="2392311"/>
            <a:ext cx="3115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373EA9BC-76E4-47DD-A066-B3D7506FF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18" y="3627242"/>
            <a:ext cx="1352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F6D711DE-3623-4955-9E5C-12821F62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89" y="5008085"/>
            <a:ext cx="2741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Line 34">
            <a:extLst>
              <a:ext uri="{FF2B5EF4-FFF2-40B4-BE49-F238E27FC236}">
                <a16:creationId xmlns:a16="http://schemas.microsoft.com/office/drawing/2014/main" id="{1504CD08-955A-41A6-BAFC-F15994112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1466" y="3004066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Line 35">
            <a:extLst>
              <a:ext uri="{FF2B5EF4-FFF2-40B4-BE49-F238E27FC236}">
                <a16:creationId xmlns:a16="http://schemas.microsoft.com/office/drawing/2014/main" id="{B75CC0FB-DD27-4C1C-B1A2-B75FFDD74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67" y="4126899"/>
            <a:ext cx="2377146" cy="2356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9C82FF9E-0877-49B6-9C20-AEF8A0925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0226" y="5244188"/>
            <a:ext cx="3908386" cy="58477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69793B7F-12A5-4FA2-B2AA-AE4CAC7E8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551" y="2494151"/>
            <a:ext cx="1808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 - xi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4B678D23-7A66-4907-9686-F47C8FD53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916" y="3881923"/>
            <a:ext cx="1968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DDB5FD09-B89B-4175-909E-2DAE05C0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513" y="5269695"/>
            <a:ext cx="27418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476579" y="1256114"/>
            <a:ext cx="246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Kiến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thức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UTM Seagull" panose="0204060305050602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BB9FD7-67DF-47ED-B2BC-5363702B5FEC}"/>
              </a:ext>
            </a:extLst>
          </p:cNvPr>
          <p:cNvSpPr txBox="1"/>
          <p:nvPr/>
        </p:nvSpPr>
        <p:spPr>
          <a:xfrm>
            <a:off x="2486906" y="93893"/>
            <a:ext cx="7618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Yêu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cầu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cần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đạt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1" name="文本框 34">
            <a:extLst>
              <a:ext uri="{FF2B5EF4-FFF2-40B4-BE49-F238E27FC236}">
                <a16:creationId xmlns:a16="http://schemas.microsoft.com/office/drawing/2014/main" id="{5868C161-CA6B-4E5D-9105-C42CDB4212D0}"/>
              </a:ext>
            </a:extLst>
          </p:cNvPr>
          <p:cNvSpPr txBox="1"/>
          <p:nvPr/>
        </p:nvSpPr>
        <p:spPr>
          <a:xfrm>
            <a:off x="9595034" y="2290597"/>
            <a:ext cx="246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Năng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lực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UTM Seagull" panose="0204060305050602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20" name="文本框 34">
            <a:extLst>
              <a:ext uri="{FF2B5EF4-FFF2-40B4-BE49-F238E27FC236}">
                <a16:creationId xmlns:a16="http://schemas.microsoft.com/office/drawing/2014/main" id="{1E46FFE7-1394-4E14-9BF4-6510F5333045}"/>
              </a:ext>
            </a:extLst>
          </p:cNvPr>
          <p:cNvSpPr txBox="1"/>
          <p:nvPr/>
        </p:nvSpPr>
        <p:spPr>
          <a:xfrm>
            <a:off x="3472526" y="2044580"/>
            <a:ext cx="246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Kĩ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năng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UTM Seagull" panose="0204060305050602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EF943DA7-D2FA-4EA1-9330-DF59D5F694CD}"/>
              </a:ext>
            </a:extLst>
          </p:cNvPr>
          <p:cNvSpPr txBox="1"/>
          <p:nvPr/>
        </p:nvSpPr>
        <p:spPr>
          <a:xfrm>
            <a:off x="6386741" y="1253928"/>
            <a:ext cx="295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Phẩm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chất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UTM Seagull" panose="0204060305050602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114367" y="1780283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31746" y="2484467"/>
              <a:ext cx="264306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Trình bày được sự trao đổi chất của thực vật với môi trường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3216258" y="2533071"/>
            <a:ext cx="2960190" cy="309719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 hiện sự trao đổi chất giữa thực vật với môi trường bằng sơ đồ.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50314-3259-4558-9FF5-E2C04315C28E}"/>
              </a:ext>
            </a:extLst>
          </p:cNvPr>
          <p:cNvGrpSpPr/>
          <p:nvPr/>
        </p:nvGrpSpPr>
        <p:grpSpPr>
          <a:xfrm>
            <a:off x="6295955" y="1712376"/>
            <a:ext cx="2855507" cy="3675787"/>
            <a:chOff x="6295955" y="1712376"/>
            <a:chExt cx="2855507" cy="3675787"/>
          </a:xfrm>
        </p:grpSpPr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5AE0D8EE-D1E3-480D-A2B3-018EBC197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5955" y="1712376"/>
              <a:ext cx="2855507" cy="367578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1FBB1E-930B-4E80-AEA5-738FE106F989}"/>
                </a:ext>
              </a:extLst>
            </p:cNvPr>
            <p:cNvSpPr txBox="1"/>
            <p:nvPr/>
          </p:nvSpPr>
          <p:spPr>
            <a:xfrm>
              <a:off x="6455663" y="2561978"/>
              <a:ext cx="2536089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GD cho HS ý thức bảo vệ môi trường, chăm sóc cây xanh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95AB40-647B-4179-AB38-18738E5D6BD8}"/>
              </a:ext>
            </a:extLst>
          </p:cNvPr>
          <p:cNvGrpSpPr/>
          <p:nvPr/>
        </p:nvGrpSpPr>
        <p:grpSpPr>
          <a:xfrm>
            <a:off x="9238368" y="2797519"/>
            <a:ext cx="2721886" cy="3450881"/>
            <a:chOff x="9238368" y="2797519"/>
            <a:chExt cx="2721886" cy="308695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8368" y="2797519"/>
              <a:ext cx="2721886" cy="308695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FC179A-3113-418B-8F5A-DD8ED6C0F87D}"/>
                </a:ext>
              </a:extLst>
            </p:cNvPr>
            <p:cNvSpPr txBox="1"/>
            <p:nvPr/>
          </p:nvSpPr>
          <p:spPr>
            <a:xfrm>
              <a:off x="9337774" y="3255517"/>
              <a:ext cx="2622480" cy="2395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làm việc nhóm, NL giải quyết vấn đề và sáng tạo, NL hợp tác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AAE0EADE-84A0-4151-B227-AFB1079376EC}"/>
              </a:ext>
            </a:extLst>
          </p:cNvPr>
          <p:cNvSpPr txBox="1">
            <a:spLocks/>
          </p:cNvSpPr>
          <p:nvPr/>
        </p:nvSpPr>
        <p:spPr>
          <a:xfrm>
            <a:off x="-74736" y="62207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  <p:bldP spid="21" grpId="0"/>
      <p:bldP spid="2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6440557" y="1255643"/>
            <a:ext cx="5088834" cy="5078896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1" cy="424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năng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lượng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bột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vô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).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nuôi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B5B55B-618F-40E0-A7CE-5A491E014CBE}"/>
              </a:ext>
            </a:extLst>
          </p:cNvPr>
          <p:cNvGrpSpPr/>
          <p:nvPr/>
        </p:nvGrpSpPr>
        <p:grpSpPr>
          <a:xfrm>
            <a:off x="31454" y="1440712"/>
            <a:ext cx="6515120" cy="4720627"/>
            <a:chOff x="31454" y="1440712"/>
            <a:chExt cx="6515120" cy="47206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81AB44-E58D-4BA4-8E62-E3729042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54" y="1440712"/>
              <a:ext cx="6515120" cy="40016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7629F8-25D7-4BC8-9A37-581FB026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887" y="5562569"/>
              <a:ext cx="4671252" cy="59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eagull" panose="02040603050506020204" pitchFamily="18" charset="0"/>
                  <a:ea typeface="思源黑体 CN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87DD86F-83C3-4F3A-9B1A-BB349499B61C}"/>
              </a:ext>
            </a:extLst>
          </p:cNvPr>
          <p:cNvSpPr txBox="1">
            <a:spLocks/>
          </p:cNvSpPr>
          <p:nvPr/>
        </p:nvSpPr>
        <p:spPr>
          <a:xfrm>
            <a:off x="2426770" y="603972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675" y="2541674"/>
            <a:ext cx="918987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Vẽ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1" y="890450"/>
            <a:ext cx="7420197" cy="1215198"/>
            <a:chOff x="2808058" y="2334471"/>
            <a:chExt cx="6895131" cy="21900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8" y="2361268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3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4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25D973-3AFE-4C3F-9575-DE6DBC8E6672}"/>
              </a:ext>
            </a:extLst>
          </p:cNvPr>
          <p:cNvGrpSpPr/>
          <p:nvPr/>
        </p:nvGrpSpPr>
        <p:grpSpPr>
          <a:xfrm>
            <a:off x="5715834" y="1014037"/>
            <a:ext cx="6476166" cy="5585547"/>
            <a:chOff x="5715834" y="1014037"/>
            <a:chExt cx="6476166" cy="55855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636182-E23B-40AB-B0EE-B83E3D32D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34" y="1378228"/>
              <a:ext cx="6476166" cy="5221356"/>
            </a:xfrm>
            <a:prstGeom prst="rect">
              <a:avLst/>
            </a:prstGeom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AC3E4AB-86DC-41B7-B763-34D5C52B2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6452" y="1014037"/>
              <a:ext cx="514846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思源黑体 CN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75CFDE-0746-497A-BD1A-06077E2C0496}"/>
              </a:ext>
            </a:extLst>
          </p:cNvPr>
          <p:cNvGrpSpPr/>
          <p:nvPr/>
        </p:nvGrpSpPr>
        <p:grpSpPr>
          <a:xfrm>
            <a:off x="0" y="985813"/>
            <a:ext cx="6603399" cy="5613771"/>
            <a:chOff x="148584" y="985813"/>
            <a:chExt cx="6603399" cy="56137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99533-7907-4431-8624-FB9B8279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4" y="1275647"/>
              <a:ext cx="6603399" cy="5323937"/>
            </a:xfrm>
            <a:prstGeom prst="rect">
              <a:avLst/>
            </a:prstGeom>
          </p:spPr>
        </p:pic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715E8800-2CED-43B6-BD2D-BEB4BC21A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992" y="985813"/>
              <a:ext cx="520810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思源黑体 CN"/>
                <a:cs typeface="Times New Roman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9EE122-8B5E-42CA-9332-A0F0CECBF3DA}"/>
              </a:ext>
            </a:extLst>
          </p:cNvPr>
          <p:cNvCxnSpPr>
            <a:cxnSpLocks/>
          </p:cNvCxnSpPr>
          <p:nvPr/>
        </p:nvCxnSpPr>
        <p:spPr>
          <a:xfrm>
            <a:off x="6149009" y="1275647"/>
            <a:ext cx="0" cy="5068711"/>
          </a:xfrm>
          <a:prstGeom prst="line">
            <a:avLst/>
          </a:prstGeom>
          <a:ln w="38100">
            <a:solidFill>
              <a:srgbClr val="3977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157" y="1799500"/>
            <a:ext cx="9101266" cy="4524315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lượng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)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).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8FEF629-502C-4E8C-848E-010D04C6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9" y="815379"/>
            <a:ext cx="2929977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Ghi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nhớ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VN-Channel" panose="02040603050506020204" pitchFamily="18" charset="0"/>
              <a:ea typeface="思源黑体 CN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842BD6-144D-4C8F-8A23-31A4EBCEF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62" y="4456253"/>
            <a:ext cx="3158294" cy="31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AEFA4F-C321-4873-A090-1668517E73E7}"/>
              </a:ext>
            </a:extLst>
          </p:cNvPr>
          <p:cNvGrpSpPr/>
          <p:nvPr/>
        </p:nvGrpSpPr>
        <p:grpSpPr>
          <a:xfrm>
            <a:off x="2612169" y="2148338"/>
            <a:ext cx="6954408" cy="2308325"/>
            <a:chOff x="2458343" y="2123900"/>
            <a:chExt cx="6954408" cy="23083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D29885-97C9-4EDB-A6C0-CA073AD03061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2308324"/>
              <a:chOff x="2329999" y="1906058"/>
              <a:chExt cx="6895132" cy="230832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D17D1-9F60-41A4-9AB1-0B0C068830BF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CHÚC CÁC CON HỌC TỐT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4C12B-A10C-46E6-8F9F-D44ACCF7D9C8}"/>
                  </a:ext>
                </a:extLst>
              </p:cNvPr>
              <p:cNvSpPr txBox="1"/>
              <p:nvPr/>
            </p:nvSpPr>
            <p:spPr>
              <a:xfrm>
                <a:off x="2329999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CHÚC CÁC CON HỌC TỐT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11ADE1-6596-4E33-B5A0-7CA35B64987D}"/>
                </a:ext>
              </a:extLst>
            </p:cNvPr>
            <p:cNvSpPr txBox="1"/>
            <p:nvPr/>
          </p:nvSpPr>
          <p:spPr>
            <a:xfrm>
              <a:off x="2517620" y="2123900"/>
              <a:ext cx="68951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思源黑体 CN"/>
                  <a:cs typeface="+mn-cs"/>
                </a:rPr>
                <a:t>CHÚC CÁC CON HỌC TỐT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596F65F-E99D-4D77-BFC2-39A85C449CF8}"/>
              </a:ext>
            </a:extLst>
          </p:cNvPr>
          <p:cNvSpPr txBox="1">
            <a:spLocks/>
          </p:cNvSpPr>
          <p:nvPr/>
        </p:nvSpPr>
        <p:spPr>
          <a:xfrm>
            <a:off x="2447747" y="60814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5B41DE-996B-49C8-9629-351FF41D82AB}"/>
              </a:ext>
            </a:extLst>
          </p:cNvPr>
          <p:cNvSpPr txBox="1">
            <a:spLocks/>
          </p:cNvSpPr>
          <p:nvPr/>
        </p:nvSpPr>
        <p:spPr>
          <a:xfrm>
            <a:off x="10250346" y="-24083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BAC2AB9-312F-46CF-A5D3-65C71AD436BB}"/>
              </a:ext>
            </a:extLst>
          </p:cNvPr>
          <p:cNvGrpSpPr/>
          <p:nvPr/>
        </p:nvGrpSpPr>
        <p:grpSpPr>
          <a:xfrm>
            <a:off x="2404649" y="1020957"/>
            <a:ext cx="6455414" cy="2821896"/>
            <a:chOff x="2808056" y="2334471"/>
            <a:chExt cx="6895132" cy="50855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413C-4EC3-4A59-A993-F2BE638E5377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04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Loko" panose="02040603050506020204" pitchFamily="18" charset="0"/>
                  <a:ea typeface="思源黑体 CN"/>
                </a:rPr>
                <a:t>KHỞI ĐỘNG</a:t>
              </a:r>
              <a:endParaRPr kumimoji="0" lang="vi-VN" sz="88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E3410C-8890-46E4-8379-B04C4D53AE29}"/>
                </a:ext>
              </a:extLst>
            </p:cNvPr>
            <p:cNvSpPr txBox="1"/>
            <p:nvPr/>
          </p:nvSpPr>
          <p:spPr>
            <a:xfrm>
              <a:off x="2808056" y="2372549"/>
              <a:ext cx="6895131" cy="504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Loko" panose="02040603050506020204" pitchFamily="18" charset="0"/>
                  <a:ea typeface="思源黑体 CN"/>
                </a:rPr>
                <a:t>KHỞI ĐỘNG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2F0B0-1952-41A0-B970-399CA8196446}"/>
              </a:ext>
            </a:extLst>
          </p:cNvPr>
          <p:cNvGrpSpPr/>
          <p:nvPr/>
        </p:nvGrpSpPr>
        <p:grpSpPr>
          <a:xfrm>
            <a:off x="615923" y="974586"/>
            <a:ext cx="5546889" cy="4600136"/>
            <a:chOff x="615923" y="1128931"/>
            <a:chExt cx="5546889" cy="46001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CA8FF-D92E-4570-B7EA-33EE19C9A6C8}"/>
                </a:ext>
              </a:extLst>
            </p:cNvPr>
            <p:cNvGrpSpPr/>
            <p:nvPr/>
          </p:nvGrpSpPr>
          <p:grpSpPr>
            <a:xfrm>
              <a:off x="615923" y="1128932"/>
              <a:ext cx="5546889" cy="4600135"/>
              <a:chOff x="615923" y="1128932"/>
              <a:chExt cx="5546889" cy="460013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32D653-985C-44BA-ACD4-FF342BD6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81" b="28846"/>
              <a:stretch/>
            </p:blipFill>
            <p:spPr>
              <a:xfrm>
                <a:off x="615923" y="1128932"/>
                <a:ext cx="5546889" cy="460013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883203-C330-4750-9CDF-D9F75B30B6E9}"/>
                  </a:ext>
                </a:extLst>
              </p:cNvPr>
              <p:cNvSpPr txBox="1"/>
              <p:nvPr/>
            </p:nvSpPr>
            <p:spPr>
              <a:xfrm>
                <a:off x="964115" y="2367170"/>
                <a:ext cx="437048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trình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quang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xảy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ra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khi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?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A10221-9EA3-4E65-966F-970248712F2E}"/>
                </a:ext>
              </a:extLst>
            </p:cNvPr>
            <p:cNvSpPr txBox="1"/>
            <p:nvPr/>
          </p:nvSpPr>
          <p:spPr>
            <a:xfrm>
              <a:off x="2239219" y="1128931"/>
              <a:ext cx="2339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308F4-17F6-4019-B242-36ED212A9F29}"/>
              </a:ext>
            </a:extLst>
          </p:cNvPr>
          <p:cNvGrpSpPr/>
          <p:nvPr/>
        </p:nvGrpSpPr>
        <p:grpSpPr>
          <a:xfrm>
            <a:off x="5984015" y="974586"/>
            <a:ext cx="5867326" cy="3856382"/>
            <a:chOff x="6484647" y="1590261"/>
            <a:chExt cx="5369383" cy="3856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180FF7-1CE4-4156-B363-7C6A017C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84647" y="1590261"/>
              <a:ext cx="5369383" cy="3856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C64E4-9E12-43DF-9776-3DA4494050A8}"/>
                </a:ext>
              </a:extLst>
            </p:cNvPr>
            <p:cNvSpPr txBox="1"/>
            <p:nvPr/>
          </p:nvSpPr>
          <p:spPr>
            <a:xfrm>
              <a:off x="6781630" y="2421258"/>
              <a:ext cx="5072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A75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75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26C18679-4E20-4217-8560-47B685AC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33" y="3429000"/>
            <a:ext cx="3918459" cy="39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2F0B0-1952-41A0-B970-399CA8196446}"/>
              </a:ext>
            </a:extLst>
          </p:cNvPr>
          <p:cNvGrpSpPr/>
          <p:nvPr/>
        </p:nvGrpSpPr>
        <p:grpSpPr>
          <a:xfrm>
            <a:off x="615923" y="974586"/>
            <a:ext cx="5924851" cy="4615986"/>
            <a:chOff x="615923" y="1128931"/>
            <a:chExt cx="5924851" cy="46159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CA8FF-D92E-4570-B7EA-33EE19C9A6C8}"/>
                </a:ext>
              </a:extLst>
            </p:cNvPr>
            <p:cNvGrpSpPr/>
            <p:nvPr/>
          </p:nvGrpSpPr>
          <p:grpSpPr>
            <a:xfrm>
              <a:off x="615923" y="1128932"/>
              <a:ext cx="5924851" cy="4615985"/>
              <a:chOff x="615923" y="1128932"/>
              <a:chExt cx="5924851" cy="461598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32D653-985C-44BA-ACD4-FF342BD6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81" b="28846"/>
              <a:stretch/>
            </p:blipFill>
            <p:spPr>
              <a:xfrm>
                <a:off x="615923" y="1128932"/>
                <a:ext cx="5924851" cy="461598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883203-C330-4750-9CDF-D9F75B30B6E9}"/>
                  </a:ext>
                </a:extLst>
              </p:cNvPr>
              <p:cNvSpPr txBox="1"/>
              <p:nvPr/>
            </p:nvSpPr>
            <p:spPr>
              <a:xfrm>
                <a:off x="1080052" y="2367170"/>
                <a:ext cx="465813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Bộ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phận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nào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của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cây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chủ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yếu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thực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hiện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quá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trình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quang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hợp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?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A10221-9EA3-4E65-966F-970248712F2E}"/>
                </a:ext>
              </a:extLst>
            </p:cNvPr>
            <p:cNvSpPr txBox="1"/>
            <p:nvPr/>
          </p:nvSpPr>
          <p:spPr>
            <a:xfrm>
              <a:off x="2239219" y="1128931"/>
              <a:ext cx="2339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308F4-17F6-4019-B242-36ED212A9F29}"/>
              </a:ext>
            </a:extLst>
          </p:cNvPr>
          <p:cNvGrpSpPr/>
          <p:nvPr/>
        </p:nvGrpSpPr>
        <p:grpSpPr>
          <a:xfrm>
            <a:off x="6206694" y="974586"/>
            <a:ext cx="5369383" cy="3856382"/>
            <a:chOff x="6484647" y="1590261"/>
            <a:chExt cx="5369383" cy="3856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180FF7-1CE4-4156-B363-7C6A017C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84647" y="1590261"/>
              <a:ext cx="5369383" cy="3856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C64E4-9E12-43DF-9776-3DA4494050A8}"/>
                </a:ext>
              </a:extLst>
            </p:cNvPr>
            <p:cNvSpPr txBox="1"/>
            <p:nvPr/>
          </p:nvSpPr>
          <p:spPr>
            <a:xfrm>
              <a:off x="6859521" y="2241179"/>
              <a:ext cx="433664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26C18679-4E20-4217-8560-47B685AC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33" y="3429000"/>
            <a:ext cx="3918459" cy="39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62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33" y="1111747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360669" y="1824861"/>
            <a:ext cx="6455414" cy="3062859"/>
            <a:chOff x="2808056" y="2334471"/>
            <a:chExt cx="6895132" cy="551985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Loko" panose="02040603050506020204" pitchFamily="18" charset="0"/>
                  <a:ea typeface="思源黑体 CN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63074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Loko" panose="02040603050506020204" pitchFamily="18" charset="0"/>
                  <a:ea typeface="思源黑体 CN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C15F591-56B7-4546-8D60-20D47B1B6286}"/>
              </a:ext>
            </a:extLst>
          </p:cNvPr>
          <p:cNvSpPr txBox="1">
            <a:spLocks/>
          </p:cNvSpPr>
          <p:nvPr/>
        </p:nvSpPr>
        <p:spPr>
          <a:xfrm>
            <a:off x="-157845" y="600884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25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ra</a:t>
            </a:r>
            <a:r>
              <a:rPr kumimoji="0" lang="fr-FR" altLang="vi-VN" sz="6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883573"/>
            <a:ext cx="7420197" cy="1207207"/>
            <a:chOff x="2808057" y="2322076"/>
            <a:chExt cx="6895131" cy="21756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7" y="2322076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32C747-DFFD-49C6-9769-52CAE2C34B06}"/>
              </a:ext>
            </a:extLst>
          </p:cNvPr>
          <p:cNvSpPr txBox="1">
            <a:spLocks/>
          </p:cNvSpPr>
          <p:nvPr/>
        </p:nvSpPr>
        <p:spPr>
          <a:xfrm>
            <a:off x="1000575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029257" y="1496709"/>
            <a:ext cx="48232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yếu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phát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BFED5-604D-4892-ADAC-0B1F7FBB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69" y="653064"/>
            <a:ext cx="7128342" cy="604591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4B5948-CE59-46B2-B75D-C5D7227AADD8}"/>
              </a:ext>
            </a:extLst>
          </p:cNvPr>
          <p:cNvCxnSpPr>
            <a:cxnSpLocks/>
          </p:cNvCxnSpPr>
          <p:nvPr/>
        </p:nvCxnSpPr>
        <p:spPr>
          <a:xfrm>
            <a:off x="2470891" y="1322832"/>
            <a:ext cx="1266222" cy="46621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D1EDFA-B00E-4A0E-9149-BF502C8D3D27}"/>
              </a:ext>
            </a:extLst>
          </p:cNvPr>
          <p:cNvCxnSpPr>
            <a:cxnSpLocks/>
          </p:cNvCxnSpPr>
          <p:nvPr/>
        </p:nvCxnSpPr>
        <p:spPr>
          <a:xfrm>
            <a:off x="1606668" y="3676020"/>
            <a:ext cx="1644548" cy="336076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FC7E5C-5F7A-4F78-91A7-4D13FADA0898}"/>
              </a:ext>
            </a:extLst>
          </p:cNvPr>
          <p:cNvCxnSpPr>
            <a:cxnSpLocks/>
          </p:cNvCxnSpPr>
          <p:nvPr/>
        </p:nvCxnSpPr>
        <p:spPr>
          <a:xfrm flipH="1">
            <a:off x="7885957" y="3548269"/>
            <a:ext cx="1815548" cy="108005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C8E875-944E-4E1A-878D-63E005200B6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885957" y="5067273"/>
            <a:ext cx="1625534" cy="90687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E7BD2-C7B2-4110-BD0C-6A7B2889D791}"/>
              </a:ext>
            </a:extLst>
          </p:cNvPr>
          <p:cNvGrpSpPr/>
          <p:nvPr/>
        </p:nvGrpSpPr>
        <p:grpSpPr>
          <a:xfrm>
            <a:off x="238589" y="1013077"/>
            <a:ext cx="2238928" cy="523220"/>
            <a:chOff x="238589" y="1013077"/>
            <a:chExt cx="2238928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3CE761-FE61-467B-9012-6075C38E0307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97ADFDA-63E7-450F-BBF4-1FFDDFFC615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B72538-7803-4290-B39B-BF8CEDA4E06A}"/>
              </a:ext>
            </a:extLst>
          </p:cNvPr>
          <p:cNvGrpSpPr/>
          <p:nvPr/>
        </p:nvGrpSpPr>
        <p:grpSpPr>
          <a:xfrm>
            <a:off x="231963" y="3079607"/>
            <a:ext cx="2238928" cy="523220"/>
            <a:chOff x="238589" y="1013077"/>
            <a:chExt cx="2238928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527505-76D8-49E2-9533-A62AD57283D0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968BA91-672B-4B5B-A9B5-9A67E72E1B6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712FAD-5336-4819-A154-944BB4DB37B5}"/>
              </a:ext>
            </a:extLst>
          </p:cNvPr>
          <p:cNvGrpSpPr/>
          <p:nvPr/>
        </p:nvGrpSpPr>
        <p:grpSpPr>
          <a:xfrm>
            <a:off x="9365767" y="2957714"/>
            <a:ext cx="2238928" cy="523220"/>
            <a:chOff x="238589" y="1013077"/>
            <a:chExt cx="2238928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C2AE76-0F50-4EE9-BCDC-63EAA429BD73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A7164B4-DCD4-4F7D-83A7-3375F2AA2281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85CFEE-A963-44D9-AA7F-0AA0FEDAF5D3}"/>
              </a:ext>
            </a:extLst>
          </p:cNvPr>
          <p:cNvGrpSpPr/>
          <p:nvPr/>
        </p:nvGrpSpPr>
        <p:grpSpPr>
          <a:xfrm>
            <a:off x="9511491" y="4590219"/>
            <a:ext cx="2238928" cy="954107"/>
            <a:chOff x="238589" y="1013077"/>
            <a:chExt cx="2238928" cy="954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93A0F-C2A7-48ED-8A60-E8CEBCD14EE1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1F7F587-959A-48FB-BBBB-5FFD4A679273}"/>
                </a:ext>
              </a:extLst>
            </p:cNvPr>
            <p:cNvSpPr/>
            <p:nvPr/>
          </p:nvSpPr>
          <p:spPr>
            <a:xfrm>
              <a:off x="384313" y="1013077"/>
              <a:ext cx="1961322" cy="954106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674D6-F5EE-4F28-8AA0-70ED4D8F2EED}"/>
              </a:ext>
            </a:extLst>
          </p:cNvPr>
          <p:cNvGrpSpPr/>
          <p:nvPr/>
        </p:nvGrpSpPr>
        <p:grpSpPr>
          <a:xfrm>
            <a:off x="0" y="2797348"/>
            <a:ext cx="12192000" cy="1843475"/>
            <a:chOff x="368186" y="2645962"/>
            <a:chExt cx="12192000" cy="18434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E2D60A-ABD5-4F8A-90DE-23308E04C133}"/>
                </a:ext>
              </a:extLst>
            </p:cNvPr>
            <p:cNvSpPr/>
            <p:nvPr/>
          </p:nvSpPr>
          <p:spPr>
            <a:xfrm>
              <a:off x="368186" y="2645962"/>
              <a:ext cx="12192000" cy="184347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A440C2-CCBA-4ED0-9022-F99DCBB9AD87}"/>
                </a:ext>
              </a:extLst>
            </p:cNvPr>
            <p:cNvSpPr txBox="1"/>
            <p:nvPr/>
          </p:nvSpPr>
          <p:spPr>
            <a:xfrm>
              <a:off x="1601109" y="2851112"/>
              <a:ext cx="95352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04565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749</Words>
  <Application>Microsoft Office PowerPoint</Application>
  <PresentationFormat>Widescreen</PresentationFormat>
  <Paragraphs>122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UTM Showcard</vt:lpstr>
      <vt:lpstr>UTM Loko</vt:lpstr>
      <vt:lpstr>#9Slide07 HoneyCream</vt:lpstr>
      <vt:lpstr>思源黑体 CN</vt:lpstr>
      <vt:lpstr>字魂105号-简雅黑</vt:lpstr>
      <vt:lpstr>Calibri</vt:lpstr>
      <vt:lpstr>思源黑体 CN Bold</vt:lpstr>
      <vt:lpstr>SVN-Channel</vt:lpstr>
      <vt:lpstr>SVN-Newton</vt:lpstr>
      <vt:lpstr>Calibri Light</vt:lpstr>
      <vt:lpstr>Arial</vt:lpstr>
      <vt:lpstr>UTM Seagull</vt:lpstr>
      <vt:lpstr>UVN Bai Sau Nang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Admin</cp:lastModifiedBy>
  <cp:revision>7</cp:revision>
  <dcterms:created xsi:type="dcterms:W3CDTF">2022-03-30T01:02:08Z</dcterms:created>
  <dcterms:modified xsi:type="dcterms:W3CDTF">2023-04-13T14:48:00Z</dcterms:modified>
</cp:coreProperties>
</file>